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4" r:id="rId3"/>
    <p:sldId id="257" r:id="rId4"/>
    <p:sldId id="271" r:id="rId5"/>
    <p:sldId id="258" r:id="rId6"/>
    <p:sldId id="265" r:id="rId7"/>
    <p:sldId id="266" r:id="rId8"/>
    <p:sldId id="268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01D402-7A58-5B41-9BDE-8E6BFEB8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64937"/>
            <a:ext cx="11264900" cy="440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173B7-6851-B242-AA6C-E216C90033F8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Domain search workflow</a:t>
            </a:r>
          </a:p>
        </p:txBody>
      </p:sp>
    </p:spTree>
    <p:extLst>
      <p:ext uri="{BB962C8B-B14F-4D97-AF65-F5344CB8AC3E}">
        <p14:creationId xmlns:p14="http://schemas.microsoft.com/office/powerpoint/2010/main" val="233293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E53E63-1E14-154D-A910-F63E159E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35285"/>
              </p:ext>
            </p:extLst>
          </p:nvPr>
        </p:nvGraphicFramePr>
        <p:xfrm>
          <a:off x="374651" y="1982672"/>
          <a:ext cx="6677661" cy="289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87">
                  <a:extLst>
                    <a:ext uri="{9D8B030D-6E8A-4147-A177-3AD203B41FA5}">
                      <a16:colId xmlns:a16="http://schemas.microsoft.com/office/drawing/2014/main" val="362141783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313992302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4078907197"/>
                    </a:ext>
                  </a:extLst>
                </a:gridCol>
              </a:tblGrid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Total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1e-3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1e-10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669301389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2,997 SRRs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2,745 hits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2,534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771412867"/>
                  </a:ext>
                </a:extLst>
              </a:tr>
              <a:tr h="1060910">
                <a:tc>
                  <a:txBody>
                    <a:bodyPr/>
                    <a:lstStyle/>
                    <a:p>
                      <a:r>
                        <a:rPr lang="en-US" sz="3000" dirty="0"/>
                        <a:t>55,503,968 contigs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5,606,754 (10%)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278,725 (0.5%)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167557304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2,082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2,079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1,263 CDDs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957743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6B0998-E84F-7545-A62F-0FB2B580B57C}"/>
              </a:ext>
            </a:extLst>
          </p:cNvPr>
          <p:cNvSpPr txBox="1"/>
          <p:nvPr/>
        </p:nvSpPr>
        <p:spPr>
          <a:xfrm>
            <a:off x="971550" y="480060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CDD hit stats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8E00D9-F577-844D-9EAC-7A8D11FD2373}"/>
              </a:ext>
            </a:extLst>
          </p:cNvPr>
          <p:cNvCxnSpPr/>
          <p:nvPr/>
        </p:nvCxnSpPr>
        <p:spPr>
          <a:xfrm>
            <a:off x="6423660" y="3657600"/>
            <a:ext cx="17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760AAE-1AE7-EB46-87DC-14D51160C33B}"/>
              </a:ext>
            </a:extLst>
          </p:cNvPr>
          <p:cNvSpPr txBox="1"/>
          <p:nvPr/>
        </p:nvSpPr>
        <p:spPr>
          <a:xfrm>
            <a:off x="8126730" y="3472934"/>
            <a:ext cx="328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77,3% of contigs = only 1 CDD hit</a:t>
            </a:r>
          </a:p>
        </p:txBody>
      </p:sp>
    </p:spTree>
    <p:extLst>
      <p:ext uri="{BB962C8B-B14F-4D97-AF65-F5344CB8AC3E}">
        <p14:creationId xmlns:p14="http://schemas.microsoft.com/office/powerpoint/2010/main" val="9383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8852E-7AEF-41C6-BE5B-8DD9CBB294CC}"/>
              </a:ext>
            </a:extLst>
          </p:cNvPr>
          <p:cNvSpPr txBox="1"/>
          <p:nvPr/>
        </p:nvSpPr>
        <p:spPr>
          <a:xfrm>
            <a:off x="356986" y="71063"/>
            <a:ext cx="1152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Selected 3 contigs with highest number of CDD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DF6B-67F6-4F6F-89B9-AF401AA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6" y="683343"/>
            <a:ext cx="5328835" cy="3052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8D5A-0611-4C54-ADC1-2B34529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03" y="3880043"/>
            <a:ext cx="6957259" cy="279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8683D-C1DE-44D9-BF72-031C5126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9" y="683343"/>
            <a:ext cx="5228942" cy="3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8852E-7AEF-41C6-BE5B-8DD9CBB294CC}"/>
              </a:ext>
            </a:extLst>
          </p:cNvPr>
          <p:cNvSpPr txBox="1"/>
          <p:nvPr/>
        </p:nvSpPr>
        <p:spPr>
          <a:xfrm>
            <a:off x="356986" y="71063"/>
            <a:ext cx="1152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Selected 3 contigs with highest number of CDD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DF6B-67F6-4F6F-89B9-AF401AA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6" y="683343"/>
            <a:ext cx="5328835" cy="3052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8D5A-0611-4C54-ADC1-2B34529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03" y="3880043"/>
            <a:ext cx="6957259" cy="279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8683D-C1DE-44D9-BF72-031C5126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9" y="683343"/>
            <a:ext cx="5228942" cy="3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3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263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Ward Deboutte</cp:lastModifiedBy>
  <cp:revision>57</cp:revision>
  <dcterms:created xsi:type="dcterms:W3CDTF">2019-11-04T15:05:09Z</dcterms:created>
  <dcterms:modified xsi:type="dcterms:W3CDTF">2019-11-06T21:17:32Z</dcterms:modified>
</cp:coreProperties>
</file>